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4630400" cy="8229600"/>
  <p:notesSz cx="8229600" cy="14630400"/>
  <p:embeddedFontLst>
    <p:embeddedFont>
      <p:font typeface="Brygada 1918"/>
      <p:regular r:id="rId21"/>
    </p:embeddedFont>
    <p:embeddedFont>
      <p:font typeface="Brygada 1918"/>
      <p:regular r:id="rId22"/>
    </p:embeddedFont>
    <p:embeddedFont>
      <p:font typeface="Brygada 1918"/>
      <p:regular r:id="rId23"/>
    </p:embeddedFont>
    <p:embeddedFont>
      <p:font typeface="Brygada 1918"/>
      <p:regular r:id="rId24"/>
    </p:embeddedFont>
    <p:embeddedFont>
      <p:font typeface="Montserrat Medium"/>
      <p:regular r:id="rId25"/>
    </p:embeddedFont>
    <p:embeddedFont>
      <p:font typeface="Montserrat Medium"/>
      <p:regular r:id="rId26"/>
    </p:embeddedFont>
    <p:embeddedFont>
      <p:font typeface="Montserrat Medium"/>
      <p:regular r:id="rId27"/>
    </p:embeddedFont>
    <p:embeddedFont>
      <p:font typeface="Montserrat Medium"/>
      <p:regular r:id="rId2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Relationship Id="rId21" Type="http://schemas.openxmlformats.org/officeDocument/2006/relationships/font" Target="fonts/font1.fntdata"/><Relationship Id="rId22" Type="http://schemas.openxmlformats.org/officeDocument/2006/relationships/font" Target="fonts/font2.fntdata"/><Relationship Id="rId23" Type="http://schemas.openxmlformats.org/officeDocument/2006/relationships/font" Target="fonts/font3.fntdata"/><Relationship Id="rId24" Type="http://schemas.openxmlformats.org/officeDocument/2006/relationships/font" Target="fonts/font4.fntdata"/><Relationship Id="rId25" Type="http://schemas.openxmlformats.org/officeDocument/2006/relationships/font" Target="fonts/font5.fntdata"/><Relationship Id="rId26" Type="http://schemas.openxmlformats.org/officeDocument/2006/relationships/font" Target="fonts/font6.fntdata"/><Relationship Id="rId27" Type="http://schemas.openxmlformats.org/officeDocument/2006/relationships/font" Target="fonts/font7.fntdata"/><Relationship Id="rId2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slideLayout" Target="../slideLayouts/slideLayout15.xml"/><Relationship Id="rId6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downloads" TargetMode="External"/><Relationship Id="rId4" Type="http://schemas.openxmlformats.org/officeDocument/2006/relationships/hyperlink" Target="https://github.com" TargetMode="External"/><Relationship Id="rId1" Type="http://schemas.openxmlformats.org/officeDocument/2006/relationships/image" Target="../media/image-3-1.png"/><Relationship Id="rId3" Type="http://schemas.openxmlformats.org/officeDocument/2006/relationships/image" Target="../media/image-3-2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khanFarheenn/gitteach.git" TargetMode="External"/><Relationship Id="rId2" Type="http://schemas.openxmlformats.org/officeDocument/2006/relationships/hyperlink" Target="https://github.com/khanFarheenn/gitteach.git" TargetMode="External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1976676"/>
            <a:ext cx="7645479" cy="1969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50"/>
              </a:lnSpc>
              <a:buNone/>
            </a:pPr>
            <a:r>
              <a:rPr lang="en-US" sz="6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Introduction to Git and GitHub</a:t>
            </a:r>
            <a:endParaRPr lang="en-US" sz="6200" dirty="0"/>
          </a:p>
        </p:txBody>
      </p:sp>
      <p:sp>
        <p:nvSpPr>
          <p:cNvPr id="4" name="Text 1"/>
          <p:cNvSpPr/>
          <p:nvPr/>
        </p:nvSpPr>
        <p:spPr>
          <a:xfrm>
            <a:off x="6235660" y="4267557"/>
            <a:ext cx="7645479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Git is a powerful version control system, allowing you to track changes in your code and collaborate with others. GitHub is a platform for hosting and managing Git repositories, providing a collaborative environment for developers.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6235660" y="5894189"/>
            <a:ext cx="342543" cy="342543"/>
          </a:xfrm>
          <a:prstGeom prst="roundRect">
            <a:avLst>
              <a:gd name="adj" fmla="val 2669178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280" y="5901809"/>
            <a:ext cx="327303" cy="3273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85240" y="5878116"/>
            <a:ext cx="2291953" cy="374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by farheen khan</a:t>
            </a:r>
            <a:endParaRPr lang="en-US" sz="2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2071" y="614243"/>
            <a:ext cx="5435918" cy="576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Collaborating on GitHub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092071" y="1450657"/>
            <a:ext cx="7932658" cy="553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GitHub provides a platform for hosting and managing Git repositories, enabling seamless collaboration between developers.</a:t>
            </a:r>
            <a:endParaRPr lang="en-US" sz="13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071" y="2199203"/>
            <a:ext cx="432554" cy="43255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92071" y="2804755"/>
            <a:ext cx="2318980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Forking Repositories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6092071" y="3196947"/>
            <a:ext cx="7932658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Create a copy of a repository on your own GitHub account to contribute independently.</a:t>
            </a:r>
            <a:endParaRPr lang="en-US" sz="13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071" y="3992999"/>
            <a:ext cx="432554" cy="43255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092071" y="4598551"/>
            <a:ext cx="2307431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Pull Requests</a:t>
            </a:r>
            <a:endParaRPr lang="en-US" sz="1800" dirty="0"/>
          </a:p>
        </p:txBody>
      </p:sp>
      <p:sp>
        <p:nvSpPr>
          <p:cNvPr id="10" name="Text 5"/>
          <p:cNvSpPr/>
          <p:nvPr/>
        </p:nvSpPr>
        <p:spPr>
          <a:xfrm>
            <a:off x="6092071" y="4990743"/>
            <a:ext cx="7932658" cy="553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Propose changes to the original repository by submitting a pull request, allowing the original project owner to review your changes before merging.</a:t>
            </a:r>
            <a:endParaRPr lang="en-US" sz="13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071" y="6063734"/>
            <a:ext cx="432554" cy="43255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092071" y="6669286"/>
            <a:ext cx="2514838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Issues and Discussions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6092071" y="7061478"/>
            <a:ext cx="7932658" cy="553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Use issues to track tasks, bugs, and feature requests, and use discussions to hold conversations and brainstorm ideas.</a:t>
            </a:r>
            <a:endParaRPr lang="en-US" sz="13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1419820"/>
            <a:ext cx="7110889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Resolving Merge Conflicts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35660" y="2454473"/>
            <a:ext cx="7645479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Merge conflicts occur when changes made in different branches overlap. Resolving merge conflicts requires manually reviewing the code and choosing which changes to keep.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6235660" y="3722608"/>
            <a:ext cx="7645479" cy="3087053"/>
          </a:xfrm>
          <a:prstGeom prst="roundRect">
            <a:avLst>
              <a:gd name="adj" fmla="val 104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43280" y="3730228"/>
            <a:ext cx="7630239" cy="6143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6457355" y="3866198"/>
            <a:ext cx="3383161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Step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10276284" y="3866198"/>
            <a:ext cx="3383161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Action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6243280" y="4344591"/>
            <a:ext cx="7630239" cy="61436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457355" y="4480560"/>
            <a:ext cx="3383161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10276284" y="4480560"/>
            <a:ext cx="3383161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Identify Conflicting Files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43280" y="4958953"/>
            <a:ext cx="7630239" cy="6143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6457355" y="5094923"/>
            <a:ext cx="3383161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10276284" y="5094923"/>
            <a:ext cx="3383161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Review the Code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6243280" y="5573316"/>
            <a:ext cx="7630239" cy="61436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457355" y="5709285"/>
            <a:ext cx="3383161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3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10276284" y="5709285"/>
            <a:ext cx="3383161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Resolve Conflicts</a:t>
            </a:r>
            <a:endParaRPr lang="en-US" sz="1650" dirty="0"/>
          </a:p>
        </p:txBody>
      </p:sp>
      <p:sp>
        <p:nvSpPr>
          <p:cNvPr id="18" name="Shape 15"/>
          <p:cNvSpPr/>
          <p:nvPr/>
        </p:nvSpPr>
        <p:spPr>
          <a:xfrm>
            <a:off x="6243280" y="6187678"/>
            <a:ext cx="7630239" cy="6143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6457355" y="6323648"/>
            <a:ext cx="3383161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4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10276284" y="6323648"/>
            <a:ext cx="3383161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Stage and Commit Changes</a:t>
            </a:r>
            <a:endParaRPr lang="en-US" sz="16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6738" y="445294"/>
            <a:ext cx="5548074" cy="539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Pushing a Folder to GitHub</a:t>
            </a:r>
            <a:endParaRPr lang="en-US" sz="3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738" y="1308854"/>
            <a:ext cx="809625" cy="12954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19250" y="1470779"/>
            <a:ext cx="2158960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Initialize Git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1619250" y="1837730"/>
            <a:ext cx="12444413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Open the terminal in VS Code and navigate to your folder. Use the command `git init` to create a new Git repository.</a:t>
            </a:r>
            <a:endParaRPr lang="en-US" sz="12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8" y="2604254"/>
            <a:ext cx="809625" cy="1295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19250" y="2766179"/>
            <a:ext cx="2158960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Add Files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1619250" y="3133130"/>
            <a:ext cx="12444413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Use `git add .` to add all files in the current directory to the staging area. If you need to add specific files, use `git add `.</a:t>
            </a:r>
            <a:endParaRPr lang="en-US" sz="12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8" y="3899654"/>
            <a:ext cx="809625" cy="12954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19250" y="4061579"/>
            <a:ext cx="2158960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Commit Changes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1619250" y="4428530"/>
            <a:ext cx="12444413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Use `git commit -m "Your commit message"` to create a snapshot of your changes and add a descriptive message.</a:t>
            </a:r>
            <a:endParaRPr lang="en-US" sz="12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38" y="5195054"/>
            <a:ext cx="809625" cy="12954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19250" y="5356979"/>
            <a:ext cx="2158960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Connect to GitHub</a:t>
            </a:r>
            <a:endParaRPr lang="en-US" sz="1700" dirty="0"/>
          </a:p>
        </p:txBody>
      </p:sp>
      <p:sp>
        <p:nvSpPr>
          <p:cNvPr id="14" name="Text 8"/>
          <p:cNvSpPr/>
          <p:nvPr/>
        </p:nvSpPr>
        <p:spPr>
          <a:xfrm>
            <a:off x="1619250" y="5723930"/>
            <a:ext cx="12444413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Create a new repository on GitHub or use an existing one. In VS Code, click "Source Control", then click on the three dots and select "Push to GitHub".</a:t>
            </a:r>
            <a:endParaRPr lang="en-US" sz="12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38" y="6490454"/>
            <a:ext cx="809625" cy="129540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19250" y="6652379"/>
            <a:ext cx="2158960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Push to Remote</a:t>
            </a:r>
            <a:endParaRPr lang="en-US" sz="1700" dirty="0"/>
          </a:p>
        </p:txBody>
      </p:sp>
      <p:sp>
        <p:nvSpPr>
          <p:cNvPr id="17" name="Text 10"/>
          <p:cNvSpPr/>
          <p:nvPr/>
        </p:nvSpPr>
        <p:spPr>
          <a:xfrm>
            <a:off x="1619250" y="7019330"/>
            <a:ext cx="12444413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Enter your GitHub username and password or token. Select the repository and click "Push" to upload your changes to GitHub.</a:t>
            </a:r>
            <a:endParaRPr lang="en-US" sz="12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7938" y="750213"/>
            <a:ext cx="9523928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Pushing a Folder to GitHub: Visual Guide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47938" y="1829991"/>
            <a:ext cx="2468404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VS Code Steps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944047" y="2323505"/>
            <a:ext cx="3847028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1"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Open your VS Code project folder.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944047" y="2684502"/>
            <a:ext cx="3847028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2"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Click the "Source Control" icon in the left sidebar.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944047" y="3341727"/>
            <a:ext cx="3847028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3"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Click the "New Branch" icon.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944047" y="3702725"/>
            <a:ext cx="3847028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4"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Type a branch name and click "Create Branch".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944047" y="4359950"/>
            <a:ext cx="3847028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5"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Make your changes to files.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944047" y="4720947"/>
            <a:ext cx="3847028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6"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Click the "Source Control" icon again.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944047" y="5081945"/>
            <a:ext cx="3847028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7"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Enter a commit message in the text box.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944047" y="5442942"/>
            <a:ext cx="3847028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8"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Click "Commit" to save your changes.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944047" y="5803940"/>
            <a:ext cx="3847028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9"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Click the "Source Control" icon again.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944047" y="6164937"/>
            <a:ext cx="3847028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10"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Click the three dots icon and select "Push to GitHub".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944047" y="6822162"/>
            <a:ext cx="3847028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11"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Click "Push" to upload changes to GitHub.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5250418" y="1829991"/>
            <a:ext cx="2468404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GitHub Steps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5546527" y="2323505"/>
            <a:ext cx="3847028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1"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Log in to your GitHub account.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5546527" y="2684502"/>
            <a:ext cx="3847028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2"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Create a new repository.</a:t>
            </a: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5546527" y="3045500"/>
            <a:ext cx="3847028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3"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Copy the repository URL.</a:t>
            </a:r>
            <a:endParaRPr lang="en-US" sz="1450" dirty="0"/>
          </a:p>
        </p:txBody>
      </p:sp>
      <p:sp>
        <p:nvSpPr>
          <p:cNvPr id="19" name="Text 17"/>
          <p:cNvSpPr/>
          <p:nvPr/>
        </p:nvSpPr>
        <p:spPr>
          <a:xfrm>
            <a:off x="5546527" y="3406497"/>
            <a:ext cx="3847028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4"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Open your VS Code project folder.</a:t>
            </a:r>
            <a:endParaRPr lang="en-US" sz="1450" dirty="0"/>
          </a:p>
        </p:txBody>
      </p:sp>
      <p:sp>
        <p:nvSpPr>
          <p:cNvPr id="20" name="Text 18"/>
          <p:cNvSpPr/>
          <p:nvPr/>
        </p:nvSpPr>
        <p:spPr>
          <a:xfrm>
            <a:off x="5546527" y="3767495"/>
            <a:ext cx="3847028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5"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Click the "Source Control" icon.</a:t>
            </a:r>
            <a:endParaRPr lang="en-US" sz="1450" dirty="0"/>
          </a:p>
        </p:txBody>
      </p:sp>
      <p:sp>
        <p:nvSpPr>
          <p:cNvPr id="21" name="Text 19"/>
          <p:cNvSpPr/>
          <p:nvPr/>
        </p:nvSpPr>
        <p:spPr>
          <a:xfrm>
            <a:off x="5546527" y="4128492"/>
            <a:ext cx="3847028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6"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Click the three dots icon and select "Push to GitHub".</a:t>
            </a:r>
            <a:endParaRPr lang="en-US" sz="1450" dirty="0"/>
          </a:p>
        </p:txBody>
      </p:sp>
      <p:sp>
        <p:nvSpPr>
          <p:cNvPr id="22" name="Text 20"/>
          <p:cNvSpPr/>
          <p:nvPr/>
        </p:nvSpPr>
        <p:spPr>
          <a:xfrm>
            <a:off x="5546527" y="4785717"/>
            <a:ext cx="3847028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7"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Paste the repository URL into the "Remote" field.</a:t>
            </a:r>
            <a:endParaRPr lang="en-US" sz="1450" dirty="0"/>
          </a:p>
        </p:txBody>
      </p:sp>
      <p:sp>
        <p:nvSpPr>
          <p:cNvPr id="23" name="Text 21"/>
          <p:cNvSpPr/>
          <p:nvPr/>
        </p:nvSpPr>
        <p:spPr>
          <a:xfrm>
            <a:off x="5546527" y="5442942"/>
            <a:ext cx="3847028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8"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Click "Push" to upload changes to GitHub.</a:t>
            </a:r>
            <a:endParaRPr lang="en-US" sz="1450" dirty="0"/>
          </a:p>
        </p:txBody>
      </p:sp>
      <p:pic>
        <p:nvPicPr>
          <p:cNvPr id="2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2898" y="1853208"/>
            <a:ext cx="4143137" cy="290012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4571" y="294323"/>
            <a:ext cx="344388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1.  Create Repo in vs code </a:t>
            </a:r>
            <a:endParaRPr lang="en-US" sz="2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571" y="865227"/>
            <a:ext cx="5017056" cy="282201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74571" y="3847743"/>
            <a:ext cx="3019187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2.    Stage All  change :-</a:t>
            </a:r>
            <a:endParaRPr lang="en-US" sz="22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71" y="4365069"/>
            <a:ext cx="5017056" cy="282201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74571" y="7347585"/>
            <a:ext cx="3994428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3. How to commit in vs code :-</a:t>
            </a:r>
            <a:endParaRPr lang="en-US" sz="2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71" y="7864912"/>
            <a:ext cx="5017056" cy="282201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74571" y="10847427"/>
            <a:ext cx="4978718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4.  How to Create Branch in vs code :-</a:t>
            </a:r>
            <a:endParaRPr lang="en-US" sz="22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71" y="11364754"/>
            <a:ext cx="6331029" cy="356115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1504" y="472678"/>
            <a:ext cx="5540097" cy="572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 GitHub process diagram </a:t>
            </a:r>
            <a:endParaRPr lang="en-US" sz="36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504" y="1389340"/>
            <a:ext cx="13427393" cy="732460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1759" y="582811"/>
            <a:ext cx="5651778" cy="706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1.    Git install link:-</a:t>
            </a:r>
            <a:endParaRPr lang="en-US" sz="4450" dirty="0"/>
          </a:p>
        </p:txBody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1759" y="1713071"/>
            <a:ext cx="13146881" cy="172069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1759" y="3672126"/>
            <a:ext cx="13146881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41759" y="4329113"/>
            <a:ext cx="5651778" cy="706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2.   Github  link:-</a:t>
            </a:r>
            <a:endParaRPr lang="en-US" sz="4450" dirty="0"/>
          </a:p>
        </p:txBody>
      </p:sp>
      <p:pic>
        <p:nvPicPr>
          <p:cNvPr id="6" name="Image 1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59" y="5353407"/>
            <a:ext cx="13146881" cy="17206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1759" y="7312462"/>
            <a:ext cx="13146881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571" y="294323"/>
            <a:ext cx="13881259" cy="615196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71" y="1056561"/>
            <a:ext cx="12658844" cy="628923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74571" y="7506295"/>
            <a:ext cx="4810125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How to create  Repository in github</a:t>
            </a:r>
            <a:endParaRPr lang="en-US" sz="220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71" y="8023622"/>
            <a:ext cx="4929426" cy="282201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3757970"/>
            <a:ext cx="8588693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How to create  branch in github</a:t>
            </a:r>
            <a:endParaRPr lang="en-US" sz="4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1494830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Command  :- 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091803" y="2636520"/>
            <a:ext cx="12789337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Font typeface="+mj-lt"/>
              <a:buAutoNum type="arabicPeriod" startAt="1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echo "# gitteach" &gt;&gt; README.md 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1091803" y="3053834"/>
            <a:ext cx="12789337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Font typeface="+mj-lt"/>
              <a:buAutoNum type="arabicPeriod" startAt="2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git init 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1091803" y="3471148"/>
            <a:ext cx="12789337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Font typeface="+mj-lt"/>
              <a:buAutoNum type="arabicPeriod" startAt="3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git add README.md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1091803" y="3888462"/>
            <a:ext cx="12789337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Font typeface="+mj-lt"/>
              <a:buAutoNum type="arabicPeriod" startAt="4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git commit -m "first commit" 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1091803" y="4305776"/>
            <a:ext cx="12789337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Font typeface="+mj-lt"/>
              <a:buAutoNum type="arabicPeriod" startAt="5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git branch -M main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1091803" y="4723090"/>
            <a:ext cx="12789337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Font typeface="+mj-lt"/>
              <a:buAutoNum type="arabicPeriod" startAt="6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git remote add origin </a:t>
            </a:r>
            <a:pPr algn="l" indent="0" marL="0">
              <a:lnSpc>
                <a:spcPts val="2650"/>
              </a:lnSpc>
              <a:buNone/>
            </a:pPr>
            <a:r>
              <a:rPr lang="en-US" sz="1650" u="sng" dirty="0">
                <a:solidFill>
                  <a:srgbClr val="FFB393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https://github.com/khanFarheenn/gitteach.git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1091803" y="5140404"/>
            <a:ext cx="12789337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Font typeface="+mj-lt"/>
              <a:buAutoNum type="arabicPeriod" startAt="7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git push -u origin main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1091803" y="5557718"/>
            <a:ext cx="12789337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Font typeface="+mj-lt"/>
              <a:buAutoNum type="arabicPeriod" startAt="8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git remote add origin </a:t>
            </a:r>
            <a:pPr algn="l" indent="0" marL="0">
              <a:lnSpc>
                <a:spcPts val="2650"/>
              </a:lnSpc>
              <a:buNone/>
            </a:pPr>
            <a:r>
              <a:rPr lang="en-US" sz="1650" u="sng" dirty="0">
                <a:solidFill>
                  <a:srgbClr val="FFB393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https://github.com/khanFarheenn/gitteach.git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1091803" y="5975033"/>
            <a:ext cx="12789337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Font typeface="+mj-lt"/>
              <a:buAutoNum type="arabicPeriod" startAt="9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git branch -M main 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1091803" y="6392347"/>
            <a:ext cx="12789337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Font typeface="+mj-lt"/>
              <a:buAutoNum type="arabicPeriod" startAt="10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git push -u origin main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589359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What is Git?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35660" y="1624013"/>
            <a:ext cx="76454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Git helps track changes in your code over time, like a history of your project.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6235660" y="2790587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6" name="Text 3"/>
          <p:cNvSpPr/>
          <p:nvPr/>
        </p:nvSpPr>
        <p:spPr>
          <a:xfrm>
            <a:off x="6390799" y="2860119"/>
            <a:ext cx="171331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6931462" y="2790587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Version Control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931462" y="3275767"/>
            <a:ext cx="3019901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Git lets you go back to older versions of your code, so you always have access to previous project states.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10165437" y="2790587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10" name="Text 7"/>
          <p:cNvSpPr/>
          <p:nvPr/>
        </p:nvSpPr>
        <p:spPr>
          <a:xfrm>
            <a:off x="10308669" y="2860119"/>
            <a:ext cx="195263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10861238" y="2790587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Branching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861238" y="3275767"/>
            <a:ext cx="3019901" cy="2396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You can create branches to work on different parts of your project at the same time, without messing up the main code. Git lets you combine these branches later.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235660" y="6127671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14" name="Text 11"/>
          <p:cNvSpPr/>
          <p:nvPr/>
        </p:nvSpPr>
        <p:spPr>
          <a:xfrm>
            <a:off x="6371987" y="6197203"/>
            <a:ext cx="208955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6931462" y="6127671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Collaboration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6931462" y="6612850"/>
            <a:ext cx="6949678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Git makes working together easy because it lets multiple people work on the same project, merge their changes, and fix any problems that might come up.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7317" y="591741"/>
            <a:ext cx="7451408" cy="639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Git Repositories and Branches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157317" y="1518285"/>
            <a:ext cx="7802166" cy="1226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 Git repository is a directory containing all your project files and the Git metadata that tracks their changes. Branches are independent lines of development within a repository, allowing you to work on different features or versions simultaneously.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433423" y="2960727"/>
            <a:ext cx="22860" cy="4677132"/>
          </a:xfrm>
          <a:prstGeom prst="roundRect">
            <a:avLst>
              <a:gd name="adj" fmla="val 125792"/>
            </a:avLst>
          </a:prstGeom>
          <a:solidFill>
            <a:srgbClr val="662E42"/>
          </a:solidFill>
          <a:ln/>
        </p:spPr>
      </p:sp>
      <p:sp>
        <p:nvSpPr>
          <p:cNvPr id="6" name="Shape 3"/>
          <p:cNvSpPr/>
          <p:nvPr/>
        </p:nvSpPr>
        <p:spPr>
          <a:xfrm>
            <a:off x="6637615" y="3380542"/>
            <a:ext cx="670917" cy="22860"/>
          </a:xfrm>
          <a:prstGeom prst="roundRect">
            <a:avLst>
              <a:gd name="adj" fmla="val 125792"/>
            </a:avLst>
          </a:prstGeom>
          <a:solidFill>
            <a:srgbClr val="662E42"/>
          </a:solidFill>
          <a:ln/>
        </p:spPr>
      </p:sp>
      <p:sp>
        <p:nvSpPr>
          <p:cNvPr id="7" name="Shape 4"/>
          <p:cNvSpPr/>
          <p:nvPr/>
        </p:nvSpPr>
        <p:spPr>
          <a:xfrm>
            <a:off x="6229231" y="3176349"/>
            <a:ext cx="431244" cy="431244"/>
          </a:xfrm>
          <a:prstGeom prst="roundRect">
            <a:avLst>
              <a:gd name="adj" fmla="val 6668"/>
            </a:avLst>
          </a:prstGeom>
          <a:solidFill>
            <a:srgbClr val="4D1529"/>
          </a:solidFill>
          <a:ln/>
        </p:spPr>
      </p:sp>
      <p:sp>
        <p:nvSpPr>
          <p:cNvPr id="8" name="Text 5"/>
          <p:cNvSpPr/>
          <p:nvPr/>
        </p:nvSpPr>
        <p:spPr>
          <a:xfrm>
            <a:off x="6368058" y="3238619"/>
            <a:ext cx="153472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7499152" y="3152418"/>
            <a:ext cx="2556034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Repository Creation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7499152" y="3586877"/>
            <a:ext cx="6460331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Start by creating a new Git repository for your project, initializing it with the `git init` command.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637615" y="5003483"/>
            <a:ext cx="670917" cy="22860"/>
          </a:xfrm>
          <a:prstGeom prst="roundRect">
            <a:avLst>
              <a:gd name="adj" fmla="val 125792"/>
            </a:avLst>
          </a:prstGeom>
          <a:solidFill>
            <a:srgbClr val="662E42"/>
          </a:solidFill>
          <a:ln/>
        </p:spPr>
      </p:sp>
      <p:sp>
        <p:nvSpPr>
          <p:cNvPr id="12" name="Shape 9"/>
          <p:cNvSpPr/>
          <p:nvPr/>
        </p:nvSpPr>
        <p:spPr>
          <a:xfrm>
            <a:off x="6229231" y="4799290"/>
            <a:ext cx="431244" cy="431244"/>
          </a:xfrm>
          <a:prstGeom prst="roundRect">
            <a:avLst>
              <a:gd name="adj" fmla="val 6668"/>
            </a:avLst>
          </a:prstGeom>
          <a:solidFill>
            <a:srgbClr val="4D1529"/>
          </a:solidFill>
          <a:ln/>
        </p:spPr>
      </p:sp>
      <p:sp>
        <p:nvSpPr>
          <p:cNvPr id="13" name="Text 10"/>
          <p:cNvSpPr/>
          <p:nvPr/>
        </p:nvSpPr>
        <p:spPr>
          <a:xfrm>
            <a:off x="6357342" y="4861560"/>
            <a:ext cx="174903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2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7499152" y="4775359"/>
            <a:ext cx="2556034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Branching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499152" y="5209818"/>
            <a:ext cx="6460331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Use the `git branch` command to create new branches. Switch between branches using `git checkout`.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6637615" y="6626423"/>
            <a:ext cx="670917" cy="22860"/>
          </a:xfrm>
          <a:prstGeom prst="roundRect">
            <a:avLst>
              <a:gd name="adj" fmla="val 125792"/>
            </a:avLst>
          </a:prstGeom>
          <a:solidFill>
            <a:srgbClr val="662E42"/>
          </a:solidFill>
          <a:ln/>
        </p:spPr>
      </p:sp>
      <p:sp>
        <p:nvSpPr>
          <p:cNvPr id="17" name="Shape 14"/>
          <p:cNvSpPr/>
          <p:nvPr/>
        </p:nvSpPr>
        <p:spPr>
          <a:xfrm>
            <a:off x="6229231" y="6422231"/>
            <a:ext cx="431244" cy="431244"/>
          </a:xfrm>
          <a:prstGeom prst="roundRect">
            <a:avLst>
              <a:gd name="adj" fmla="val 6668"/>
            </a:avLst>
          </a:prstGeom>
          <a:solidFill>
            <a:srgbClr val="4D1529"/>
          </a:solidFill>
          <a:ln/>
        </p:spPr>
      </p:sp>
      <p:sp>
        <p:nvSpPr>
          <p:cNvPr id="18" name="Text 15"/>
          <p:cNvSpPr/>
          <p:nvPr/>
        </p:nvSpPr>
        <p:spPr>
          <a:xfrm>
            <a:off x="6351270" y="6484501"/>
            <a:ext cx="187166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3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7499152" y="6398300"/>
            <a:ext cx="2556034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Merging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7499152" y="6832759"/>
            <a:ext cx="6460331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Once your work on a branch is complete, merge it back into the main branch using `git merge`.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1736169"/>
            <a:ext cx="814399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Committing Changes with Git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49260" y="2877860"/>
            <a:ext cx="131318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Committing changes is the process of saving your work and creating a snapshot of the state of your project. Git allows you to create a detailed history of your work.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49260" y="4017645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Staging Changes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49260" y="4588550"/>
            <a:ext cx="4028599" cy="1712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Use the `git add` command to stage the files you want to include in your next commit. This indicates which changes will be part of the commit.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5307687" y="4017645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Committing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07687" y="4588550"/>
            <a:ext cx="4028599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Use the `git commit` command to create a commit, which captures the staged changes and saves them in your repository.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9866114" y="4017645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Commit Messages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66114" y="4588550"/>
            <a:ext cx="4028599" cy="1712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Write descriptive commit messages to explain the changes made in each commit, making it easier to understand the history of your project.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2024-10-14T22:37:21Z</dcterms:created>
  <dcterms:modified xsi:type="dcterms:W3CDTF">2024-10-14T22:37:21Z</dcterms:modified>
</cp:coreProperties>
</file>